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Изображения Христа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496"/>
            <a:ext cx="8786842" cy="9144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Мировые шедевры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7106" name="Picture 2" descr="http://to-world-travel.ru/img/2015/042506/36307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857628"/>
            <a:ext cx="5432776" cy="277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od.ru/images/2419_surikov-vasilii-kart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70323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es-tex.ru/personals/surikov/perehod_suvorova_cheres_alpi/image_h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714908" cy="639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nevsepic.com.ua/uploads/posts/2011-10/1317478031_carevna.-1911_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98090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2" name="Picture 4" descr="http://www.miradox.ru/files/news/images/09-12-2015-2.jpg"/>
          <p:cNvPicPr>
            <a:picLocks noChangeAspect="1" noChangeArrowheads="1"/>
          </p:cNvPicPr>
          <p:nvPr/>
        </p:nvPicPr>
        <p:blipFill>
          <a:blip r:embed="rId3"/>
          <a:srcRect l="3516" t="1756"/>
          <a:stretch>
            <a:fillRect/>
          </a:stretch>
        </p:blipFill>
        <p:spPr bwMode="auto">
          <a:xfrm>
            <a:off x="1928794" y="1000108"/>
            <a:ext cx="4167174" cy="283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4" name="Picture 6" descr="https://img-fotki.yandex.ru/get/5600/69580199.2a7/0_d9663_21cfe711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928934"/>
            <a:ext cx="4857784" cy="369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territa.ru/_ph/639/850537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278384" cy="52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8" name="Picture 4" descr="http://www.artcontext.info/images/stories/pic2/losenko/04polenov_by_rep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4143404" cy="504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mlp.in.ua/wp-content/uploads/2015/11/22_11_15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6187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://triistoka.ru/wp-content/uploads/2016/06/Istselenie-docheri-Iaira-820x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7"/>
            <a:ext cx="8845760" cy="550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www.sinergia-lib.ru/userfiles/image/Polenov/22jesus-chr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60635"/>
            <a:ext cx="8786874" cy="548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klin-demianovo.ru/wp-content/uploads/2016/04/christ_and_samaritan_woman_henryk_siemiradzki-900x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5717738" cy="3290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2" name="Picture 6" descr="http://pokrov.biz.ua/wp-content/uploads/2014/06/20110401_1487438284.jpg"/>
          <p:cNvPicPr>
            <a:picLocks noChangeAspect="1" noChangeArrowheads="1"/>
          </p:cNvPicPr>
          <p:nvPr/>
        </p:nvPicPr>
        <p:blipFill>
          <a:blip r:embed="rId3"/>
          <a:srcRect l="2721" t="2041" r="2041" b="4082"/>
          <a:stretch>
            <a:fillRect/>
          </a:stretch>
        </p:blipFill>
        <p:spPr bwMode="auto">
          <a:xfrm>
            <a:off x="214282" y="142852"/>
            <a:ext cx="5000660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rtsait.ru/art/s/surikov/img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6618" y="100701"/>
            <a:ext cx="4035646" cy="658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ages.forwallpaper.com/files/thumbs/preview/15/154083__moscow-the-people-the-crowd-painting-art-moscow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884290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sbiblio.com/pictures/lingvostranovedcheskiy/418-557_(426-565)_img_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659249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hilatelia.ru/pict/cat1/dir3/181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3652843" cy="5096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s://artchive.ru/res/media/img/orig/work/550/196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3556316" cy="451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ultura.admkrsk.ru/image.asp?id=3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05871" cy="6304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avoslavie.ru/sas/image/101301/130105.b.jpg"/>
          <p:cNvPicPr>
            <a:picLocks noChangeAspect="1" noChangeArrowheads="1"/>
          </p:cNvPicPr>
          <p:nvPr/>
        </p:nvPicPr>
        <p:blipFill>
          <a:blip r:embed="rId2"/>
          <a:srcRect t="14118" r="2499" b="5882"/>
          <a:stretch>
            <a:fillRect/>
          </a:stretch>
        </p:blipFill>
        <p:spPr bwMode="auto">
          <a:xfrm>
            <a:off x="142844" y="1071546"/>
            <a:ext cx="8886252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sait.ru/art/s/surikov/img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6618" y="100701"/>
            <a:ext cx="4035646" cy="658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4</Words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Изображения Христа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Изображения Христа</dc:title>
  <dc:creator>Home</dc:creator>
  <cp:lastModifiedBy>Home</cp:lastModifiedBy>
  <cp:revision>14</cp:revision>
  <dcterms:created xsi:type="dcterms:W3CDTF">2016-11-06T07:15:32Z</dcterms:created>
  <dcterms:modified xsi:type="dcterms:W3CDTF">2016-11-06T08:47:14Z</dcterms:modified>
</cp:coreProperties>
</file>